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517760"/>
        <c:axId val="166675200"/>
      </c:lineChart>
      <c:catAx>
        <c:axId val="1665177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66675200"/>
        <c:crosses val="autoZero"/>
        <c:auto val="1"/>
        <c:lblAlgn val="ctr"/>
        <c:lblOffset val="100"/>
        <c:noMultiLvlLbl val="0"/>
      </c:catAx>
      <c:valAx>
        <c:axId val="1666752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51776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72062848"/>
        <c:axId val="372064640"/>
      </c:barChart>
      <c:catAx>
        <c:axId val="372062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72064640"/>
        <c:crosses val="autoZero"/>
        <c:auto val="1"/>
        <c:lblAlgn val="ctr"/>
        <c:lblOffset val="100"/>
        <c:noMultiLvlLbl val="0"/>
      </c:catAx>
      <c:valAx>
        <c:axId val="3720646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7206284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1949568"/>
        <c:axId val="371951488"/>
      </c:lineChart>
      <c:catAx>
        <c:axId val="3719495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71951488"/>
        <c:crosses val="autoZero"/>
        <c:auto val="1"/>
        <c:lblAlgn val="ctr"/>
        <c:lblOffset val="100"/>
        <c:noMultiLvlLbl val="0"/>
      </c:catAx>
      <c:valAx>
        <c:axId val="37195148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719495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2147712"/>
        <c:axId val="372149632"/>
      </c:lineChart>
      <c:catAx>
        <c:axId val="372147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72149632"/>
        <c:crosses val="autoZero"/>
        <c:auto val="1"/>
        <c:lblAlgn val="ctr"/>
        <c:lblOffset val="100"/>
        <c:noMultiLvlLbl val="0"/>
      </c:catAx>
      <c:valAx>
        <c:axId val="37214963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721477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6879744"/>
        <c:axId val="356956800"/>
      </c:lineChart>
      <c:catAx>
        <c:axId val="356879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56956800"/>
        <c:crosses val="autoZero"/>
        <c:auto val="1"/>
        <c:lblAlgn val="ctr"/>
        <c:lblOffset val="100"/>
        <c:noMultiLvlLbl val="0"/>
      </c:catAx>
      <c:valAx>
        <c:axId val="35695680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5687974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342656"/>
        <c:axId val="166344192"/>
      </c:lineChart>
      <c:catAx>
        <c:axId val="16634265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66344192"/>
        <c:crosses val="autoZero"/>
        <c:auto val="1"/>
        <c:lblAlgn val="ctr"/>
        <c:lblOffset val="1000"/>
        <c:noMultiLvlLbl val="0"/>
      </c:catAx>
      <c:valAx>
        <c:axId val="1663441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34265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166965632"/>
        <c:axId val="166967936"/>
      </c:barChart>
      <c:catAx>
        <c:axId val="1669656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66967936"/>
        <c:crosses val="autoZero"/>
        <c:auto val="1"/>
        <c:lblAlgn val="ctr"/>
        <c:lblOffset val="100"/>
        <c:noMultiLvlLbl val="0"/>
      </c:catAx>
      <c:valAx>
        <c:axId val="16696793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6965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55540352"/>
        <c:axId val="355693696"/>
      </c:barChart>
      <c:catAx>
        <c:axId val="355540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55693696"/>
        <c:crosses val="autoZero"/>
        <c:auto val="1"/>
        <c:lblAlgn val="ctr"/>
        <c:lblOffset val="100"/>
        <c:noMultiLvlLbl val="0"/>
      </c:catAx>
      <c:valAx>
        <c:axId val="3556936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554035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66677120"/>
        <c:axId val="166974592"/>
      </c:barChart>
      <c:catAx>
        <c:axId val="166677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6974592"/>
        <c:crosses val="autoZero"/>
        <c:auto val="1"/>
        <c:lblAlgn val="ctr"/>
        <c:lblOffset val="100"/>
        <c:noMultiLvlLbl val="0"/>
      </c:catAx>
      <c:valAx>
        <c:axId val="1669745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667712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6867072"/>
        <c:axId val="356869248"/>
      </c:lineChart>
      <c:catAx>
        <c:axId val="356867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56869248"/>
        <c:crosses val="autoZero"/>
        <c:auto val="1"/>
        <c:lblAlgn val="ctr"/>
        <c:lblOffset val="100"/>
        <c:noMultiLvlLbl val="0"/>
      </c:catAx>
      <c:valAx>
        <c:axId val="3568692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686707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56329728"/>
        <c:axId val="356331520"/>
      </c:barChart>
      <c:catAx>
        <c:axId val="356329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56331520"/>
        <c:crosses val="autoZero"/>
        <c:auto val="1"/>
        <c:lblAlgn val="ctr"/>
        <c:lblOffset val="100"/>
        <c:noMultiLvlLbl val="0"/>
      </c:catAx>
      <c:valAx>
        <c:axId val="3563315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632972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56419456"/>
        <c:axId val="356420992"/>
      </c:barChart>
      <c:catAx>
        <c:axId val="356419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56420992"/>
        <c:crosses val="autoZero"/>
        <c:auto val="1"/>
        <c:lblAlgn val="ctr"/>
        <c:lblOffset val="100"/>
        <c:noMultiLvlLbl val="0"/>
      </c:catAx>
      <c:valAx>
        <c:axId val="3564209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64194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6471936"/>
        <c:axId val="356473472"/>
      </c:lineChart>
      <c:catAx>
        <c:axId val="35647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56473472"/>
        <c:crosses val="autoZero"/>
        <c:auto val="1"/>
        <c:lblAlgn val="ctr"/>
        <c:lblOffset val="100"/>
        <c:noMultiLvlLbl val="0"/>
      </c:catAx>
      <c:valAx>
        <c:axId val="3564734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64719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29.09.2021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39.png"/><Relationship Id="rId5" Type="http://schemas.openxmlformats.org/officeDocument/2006/relationships/image" Target="../media/image135.svg"/><Relationship Id="rId4" Type="http://schemas.openxmlformats.org/officeDocument/2006/relationships/image" Target="../media/image33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2.png"/><Relationship Id="rId5" Type="http://schemas.openxmlformats.org/officeDocument/2006/relationships/image" Target="../media/image141.svg"/><Relationship Id="rId4" Type="http://schemas.openxmlformats.org/officeDocument/2006/relationships/image" Target="../media/image3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3.png"/><Relationship Id="rId7" Type="http://schemas.openxmlformats.org/officeDocument/2006/relationships/image" Target="../media/image34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7.png"/><Relationship Id="rId5" Type="http://schemas.openxmlformats.org/officeDocument/2006/relationships/image" Target="../media/image34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8.png"/><Relationship Id="rId5" Type="http://schemas.openxmlformats.org/officeDocument/2006/relationships/image" Target="../media/image173.svg"/><Relationship Id="rId4" Type="http://schemas.openxmlformats.org/officeDocument/2006/relationships/image" Target="../media/image357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69.png"/><Relationship Id="rId3" Type="http://schemas.openxmlformats.org/officeDocument/2006/relationships/image" Target="../media/image16.png"/><Relationship Id="rId7" Type="http://schemas.openxmlformats.org/officeDocument/2006/relationships/image" Target="../media/image366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8.png"/><Relationship Id="rId5" Type="http://schemas.openxmlformats.org/officeDocument/2006/relationships/image" Target="../media/image17.png"/><Relationship Id="rId15" Type="http://schemas.openxmlformats.org/officeDocument/2006/relationships/image" Target="../media/image370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7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7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4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6.png"/><Relationship Id="rId4" Type="http://schemas.openxmlformats.org/officeDocument/2006/relationships/image" Target="../media/image373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7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1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4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7.png"/><Relationship Id="rId5" Type="http://schemas.openxmlformats.org/officeDocument/2006/relationships/image" Target="../media/image243.svg"/><Relationship Id="rId4" Type="http://schemas.openxmlformats.org/officeDocument/2006/relationships/image" Target="../media/image38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0.png"/><Relationship Id="rId5" Type="http://schemas.openxmlformats.org/officeDocument/2006/relationships/image" Target="../media/image249.svg"/><Relationship Id="rId4" Type="http://schemas.openxmlformats.org/officeDocument/2006/relationships/image" Target="../media/image389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1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7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59.png"/><Relationship Id="rId5" Type="http://schemas.openxmlformats.org/officeDocument/2006/relationships/image" Target="../media/image350.png"/><Relationship Id="rId15" Type="http://schemas.openxmlformats.org/officeDocument/2006/relationships/image" Target="../media/image39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6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2.png"/><Relationship Id="rId5" Type="http://schemas.openxmlformats.org/officeDocument/2006/relationships/image" Target="../media/image374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4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0.png"/><Relationship Id="rId5" Type="http://schemas.openxmlformats.org/officeDocument/2006/relationships/image" Target="../media/image329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9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5.png"/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2.png"/><Relationship Id="rId5" Type="http://schemas.openxmlformats.org/officeDocument/2006/relationships/image" Target="../media/image413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0.png"/><Relationship Id="rId5" Type="http://schemas.openxmlformats.org/officeDocument/2006/relationships/image" Target="../media/image417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9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2.png"/><Relationship Id="rId7" Type="http://schemas.openxmlformats.org/officeDocument/2006/relationships/image" Target="../media/image42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4.png"/><Relationship Id="rId5" Type="http://schemas.openxmlformats.org/officeDocument/2006/relationships/image" Target="../media/image414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8.png"/><Relationship Id="rId18" Type="http://schemas.openxmlformats.org/officeDocument/2006/relationships/image" Target="../media/image338.svg"/><Relationship Id="rId3" Type="http://schemas.openxmlformats.org/officeDocument/2006/relationships/image" Target="../media/image392.png"/><Relationship Id="rId7" Type="http://schemas.openxmlformats.org/officeDocument/2006/relationships/image" Target="../media/image426.png"/><Relationship Id="rId12" Type="http://schemas.openxmlformats.org/officeDocument/2006/relationships/image" Target="../media/image237.sv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2.png"/><Relationship Id="rId5" Type="http://schemas.openxmlformats.org/officeDocument/2006/relationships/image" Target="../media/image425.png"/><Relationship Id="rId15" Type="http://schemas.openxmlformats.org/officeDocument/2006/relationships/image" Target="../media/image429.png"/><Relationship Id="rId10" Type="http://schemas.openxmlformats.org/officeDocument/2006/relationships/image" Target="../media/image332.svg"/><Relationship Id="rId19" Type="http://schemas.openxmlformats.org/officeDocument/2006/relationships/image" Target="../media/image431.png"/><Relationship Id="rId4" Type="http://schemas.openxmlformats.org/officeDocument/2006/relationships/image" Target="../media/image255.svg"/><Relationship Id="rId9" Type="http://schemas.openxmlformats.org/officeDocument/2006/relationships/image" Target="../media/image427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4.png"/><Relationship Id="rId5" Type="http://schemas.openxmlformats.org/officeDocument/2006/relationships/image" Target="../media/image432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2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4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5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3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2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6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9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45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7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8.png"/><Relationship Id="rId4" Type="http://schemas.openxmlformats.org/officeDocument/2006/relationships/image" Target="../media/image449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4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3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2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1.png"/><Relationship Id="rId7" Type="http://schemas.openxmlformats.org/officeDocument/2006/relationships/image" Target="../media/image45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8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7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1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4.png"/><Relationship Id="rId5" Type="http://schemas.openxmlformats.org/officeDocument/2006/relationships/image" Target="../media/image397.svg"/><Relationship Id="rId4" Type="http://schemas.openxmlformats.org/officeDocument/2006/relationships/image" Target="../media/image463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4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7.jpeg"/><Relationship Id="rId4" Type="http://schemas.openxmlformats.org/officeDocument/2006/relationships/image" Target="../media/image316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19.png"/><Relationship Id="rId4" Type="http://schemas.openxmlformats.org/officeDocument/2006/relationships/image" Target="../media/image94.svg"/><Relationship Id="rId9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5.png"/><Relationship Id="rId4" Type="http://schemas.openxmlformats.org/officeDocument/2006/relationships/image" Target="../media/image322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29.png"/><Relationship Id="rId4" Type="http://schemas.openxmlformats.org/officeDocument/2006/relationships/image" Target="../media/image325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2.png"/><Relationship Id="rId7" Type="http://schemas.openxmlformats.org/officeDocument/2006/relationships/image" Target="../media/image33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3.png"/><Relationship Id="rId5" Type="http://schemas.openxmlformats.org/officeDocument/2006/relationships/image" Target="../media/image32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5.png"/><Relationship Id="rId5" Type="http://schemas.openxmlformats.org/officeDocument/2006/relationships/image" Target="../media/image125.svg"/><Relationship Id="rId4" Type="http://schemas.openxmlformats.org/officeDocument/2006/relationships/image" Target="../media/image334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44795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1054</cp:revision>
  <dcterms:created xsi:type="dcterms:W3CDTF">2018-06-24T09:54:07Z</dcterms:created>
  <dcterms:modified xsi:type="dcterms:W3CDTF">2021-09-29T10:36:25Z</dcterms:modified>
</cp:coreProperties>
</file>